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handoutMasterIdLst>
    <p:handoutMasterId r:id="rId107"/>
  </p:handoutMasterIdLst>
  <p:sldIdLst>
    <p:sldId id="681" r:id="rId5"/>
    <p:sldId id="743" r:id="rId6"/>
    <p:sldId id="773" r:id="rId7"/>
    <p:sldId id="817" r:id="rId8"/>
    <p:sldId id="748" r:id="rId9"/>
    <p:sldId id="840"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41" r:id="rId27"/>
    <p:sldId id="696" r:id="rId28"/>
    <p:sldId id="700" r:id="rId29"/>
    <p:sldId id="730" r:id="rId30"/>
    <p:sldId id="764" r:id="rId31"/>
    <p:sldId id="760" r:id="rId32"/>
    <p:sldId id="774" r:id="rId33"/>
    <p:sldId id="829" r:id="rId34"/>
    <p:sldId id="766" r:id="rId35"/>
    <p:sldId id="812" r:id="rId36"/>
    <p:sldId id="842" r:id="rId37"/>
    <p:sldId id="824" r:id="rId38"/>
    <p:sldId id="819" r:id="rId39"/>
    <p:sldId id="854" r:id="rId40"/>
    <p:sldId id="825" r:id="rId41"/>
    <p:sldId id="820" r:id="rId42"/>
    <p:sldId id="858" r:id="rId43"/>
    <p:sldId id="851" r:id="rId44"/>
    <p:sldId id="826" r:id="rId45"/>
    <p:sldId id="821" r:id="rId46"/>
    <p:sldId id="859" r:id="rId47"/>
    <p:sldId id="852" r:id="rId48"/>
    <p:sldId id="815" r:id="rId49"/>
    <p:sldId id="855" r:id="rId50"/>
    <p:sldId id="770" r:id="rId51"/>
    <p:sldId id="772" r:id="rId52"/>
    <p:sldId id="848" r:id="rId53"/>
    <p:sldId id="853" r:id="rId54"/>
    <p:sldId id="850" r:id="rId55"/>
    <p:sldId id="823" r:id="rId56"/>
    <p:sldId id="769" r:id="rId57"/>
    <p:sldId id="810" r:id="rId58"/>
    <p:sldId id="768" r:id="rId59"/>
    <p:sldId id="818" r:id="rId60"/>
    <p:sldId id="862" r:id="rId61"/>
    <p:sldId id="771" r:id="rId62"/>
    <p:sldId id="843" r:id="rId63"/>
    <p:sldId id="801" r:id="rId64"/>
    <p:sldId id="802" r:id="rId65"/>
    <p:sldId id="864" r:id="rId66"/>
    <p:sldId id="860" r:id="rId67"/>
    <p:sldId id="803" r:id="rId68"/>
    <p:sldId id="804" r:id="rId69"/>
    <p:sldId id="805" r:id="rId70"/>
    <p:sldId id="863" r:id="rId71"/>
    <p:sldId id="795" r:id="rId72"/>
    <p:sldId id="745" r:id="rId73"/>
    <p:sldId id="746" r:id="rId74"/>
    <p:sldId id="866" r:id="rId75"/>
    <p:sldId id="747" r:id="rId76"/>
    <p:sldId id="865" r:id="rId77"/>
    <p:sldId id="796" r:id="rId78"/>
    <p:sldId id="797" r:id="rId79"/>
    <p:sldId id="868" r:id="rId80"/>
    <p:sldId id="750" r:id="rId81"/>
    <p:sldId id="751" r:id="rId82"/>
    <p:sldId id="798" r:id="rId83"/>
    <p:sldId id="828" r:id="rId84"/>
    <p:sldId id="827" r:id="rId85"/>
    <p:sldId id="847" r:id="rId86"/>
    <p:sldId id="846" r:id="rId87"/>
    <p:sldId id="861" r:id="rId88"/>
    <p:sldId id="806" r:id="rId89"/>
    <p:sldId id="844" r:id="rId90"/>
    <p:sldId id="857" r:id="rId91"/>
    <p:sldId id="856" r:id="rId92"/>
    <p:sldId id="845" r:id="rId93"/>
    <p:sldId id="701" r:id="rId94"/>
    <p:sldId id="809" r:id="rId95"/>
    <p:sldId id="816" r:id="rId96"/>
    <p:sldId id="822" r:id="rId97"/>
    <p:sldId id="697" r:id="rId98"/>
    <p:sldId id="707" r:id="rId99"/>
    <p:sldId id="718" r:id="rId100"/>
    <p:sldId id="814" r:id="rId101"/>
    <p:sldId id="717" r:id="rId102"/>
    <p:sldId id="736" r:id="rId103"/>
    <p:sldId id="698" r:id="rId104"/>
    <p:sldId id="867" r:id="rId10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58"/>
            <p14:sldId id="834"/>
            <p14:sldId id="835"/>
            <p14:sldId id="836"/>
            <p14:sldId id="837"/>
            <p14:sldId id="833"/>
            <p14:sldId id="757"/>
            <p14:sldId id="762"/>
            <p14:sldId id="813"/>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862"/>
            <p14:sldId id="771"/>
            <p14:sldId id="843"/>
            <p14:sldId id="801"/>
            <p14:sldId id="802"/>
            <p14:sldId id="864"/>
            <p14:sldId id="860"/>
            <p14:sldId id="803"/>
            <p14:sldId id="804"/>
            <p14:sldId id="805"/>
            <p14:sldId id="863"/>
            <p14:sldId id="795"/>
            <p14:sldId id="745"/>
            <p14:sldId id="746"/>
            <p14:sldId id="866"/>
            <p14:sldId id="747"/>
            <p14:sldId id="865"/>
            <p14:sldId id="796"/>
            <p14:sldId id="797"/>
            <p14:sldId id="868"/>
            <p14:sldId id="750"/>
            <p14:sldId id="751"/>
            <p14:sldId id="798"/>
            <p14:sldId id="828"/>
            <p14:sldId id="827"/>
            <p14:sldId id="847"/>
            <p14:sldId id="846"/>
            <p14:sldId id="861"/>
            <p14:sldId id="806"/>
            <p14:sldId id="844"/>
            <p14:sldId id="857"/>
            <p14:sldId id="856"/>
            <p14:sldId id="845"/>
            <p14:sldId id="701"/>
            <p14:sldId id="809"/>
            <p14:sldId id="816"/>
            <p14:sldId id="822"/>
            <p14:sldId id="697"/>
            <p14:sldId id="707"/>
            <p14:sldId id="718"/>
            <p14:sldId id="814"/>
            <p14:sldId id="717"/>
            <p14:sldId id="736"/>
            <p14:sldId id="698"/>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87427" autoAdjust="0"/>
  </p:normalViewPr>
  <p:slideViewPr>
    <p:cSldViewPr snapToGrid="0">
      <p:cViewPr varScale="1">
        <p:scale>
          <a:sx n="74" d="100"/>
          <a:sy n="74" d="100"/>
        </p:scale>
        <p:origin x="54" y="28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30/09/2022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30/09/2022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101</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30/09/2022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30/09/2022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3.xm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62.png"/><Relationship Id="rId10" Type="http://schemas.openxmlformats.org/officeDocument/2006/relationships/image" Target="../media/image38.png"/><Relationship Id="rId4" Type="http://schemas.openxmlformats.org/officeDocument/2006/relationships/image" Target="../media/image63.png"/><Relationship Id="rId9"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43.png"/></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AxaGuilDEv"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8.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9.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4.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0.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5.jpeg"/><Relationship Id="rId9" Type="http://schemas.openxmlformats.org/officeDocument/2006/relationships/image" Target="../media/image23.png"/><Relationship Id="rId14" Type="http://schemas.openxmlformats.org/officeDocument/2006/relationships/image" Target="../media/image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fr-FR"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fr-FR" sz="3200" dirty="0" err="1"/>
              <a:t>Answers</a:t>
            </a:r>
            <a:endParaRPr lang="fr-FR" sz="3200" dirty="0"/>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fr-FR" sz="3200" dirty="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fr-FR" sz="3200" dirty="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fr-FR" sz="3200" dirty="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fr-FR" dirty="0">
                <a:solidFill>
                  <a:schemeClr val="accent3">
                    <a:lumMod val="50000"/>
                  </a:schemeClr>
                </a:solidFill>
              </a:rPr>
              <a:t>Data </a:t>
            </a:r>
            <a:r>
              <a:rPr lang="fr-FR" dirty="0" err="1">
                <a:solidFill>
                  <a:schemeClr val="accent3">
                    <a:lumMod val="50000"/>
                  </a:schemeClr>
                </a:solidFill>
              </a:rPr>
              <a:t>is</a:t>
            </a:r>
            <a:r>
              <a:rPr lang="fr-FR" dirty="0">
                <a:solidFill>
                  <a:schemeClr val="accent3">
                    <a:lumMod val="50000"/>
                  </a:schemeClr>
                </a:solidFill>
              </a:rPr>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fr-FR" sz="5400" b="1" dirty="0">
                <a:solidFill>
                  <a:schemeClr val="bg1"/>
                </a:solidFill>
              </a:rPr>
              <a:t>Feedback Loop</a:t>
            </a:r>
            <a:endParaRPr lang="fr-FR" sz="2800" b="1" dirty="0">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5012301" cy="369332"/>
          </a:xfrm>
          <a:prstGeom prst="rect">
            <a:avLst/>
          </a:prstGeom>
          <a:noFill/>
        </p:spPr>
        <p:txBody>
          <a:bodyPr wrap="square" rtlCol="0">
            <a:spAutoFit/>
          </a:bodyPr>
          <a:lstStyle/>
          <a:p>
            <a:r>
              <a:rPr lang="fr-FR" dirty="0"/>
              <a:t>Source : google, formation </a:t>
            </a:r>
            <a:r>
              <a:rPr lang="fr-FR" dirty="0" err="1"/>
              <a:t>MLOps</a:t>
            </a:r>
            <a:r>
              <a:rPr lang="fr-FR" dirty="0"/>
              <a:t> Coursera</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575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err="1"/>
              <a:t>Secured</a:t>
            </a:r>
            <a:endParaRPr lang="fr-FR" sz="4400" dirty="0"/>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39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9875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9098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97854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2428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693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09875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54454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4652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85368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E452AC9D-75B3-411E-9C29-B97D9FD02482}"/>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1AE1F983-1BDC-47E9-8E90-35048A3C6C6B}"/>
              </a:ext>
            </a:extLst>
          </p:cNvPr>
          <p:cNvSpPr/>
          <p:nvPr/>
        </p:nvSpPr>
        <p:spPr>
          <a:xfrm rot="21076959">
            <a:off x="2422249" y="1423568"/>
            <a:ext cx="7890699" cy="200358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Do not </a:t>
            </a:r>
            <a:r>
              <a:rPr lang="fr-FR" sz="4400" dirty="0" err="1"/>
              <a:t>organize</a:t>
            </a:r>
            <a:r>
              <a:rPr lang="fr-FR" sz="4400" dirty="0"/>
              <a:t> </a:t>
            </a:r>
            <a:r>
              <a:rPr lang="fr-FR" sz="4400" dirty="0" err="1"/>
              <a:t>your</a:t>
            </a:r>
            <a:r>
              <a:rPr lang="fr-FR" sz="4400" dirty="0"/>
              <a:t> teams to </a:t>
            </a:r>
            <a:r>
              <a:rPr lang="fr-FR" sz="4400" dirty="0" err="1"/>
              <a:t>work</a:t>
            </a:r>
            <a:r>
              <a:rPr lang="fr-FR" sz="4400" dirty="0"/>
              <a:t> </a:t>
            </a:r>
            <a:r>
              <a:rPr lang="fr-FR" sz="4400" dirty="0" err="1"/>
              <a:t>together</a:t>
            </a:r>
            <a:r>
              <a:rPr lang="fr-FR" sz="4400" dirty="0"/>
              <a:t> at the </a:t>
            </a:r>
            <a:r>
              <a:rPr lang="fr-FR" sz="4400" dirty="0" err="1"/>
              <a:t>same</a:t>
            </a:r>
            <a:r>
              <a:rPr lang="fr-FR" sz="4400" dirty="0"/>
              <a:t> time !</a:t>
            </a:r>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fr-FR"/>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24420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899" y="6288644"/>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9CF83891-84C9-4198-9060-9646A09CC738}"/>
              </a:ext>
            </a:extLst>
          </p:cNvPr>
          <p:cNvSpPr txBox="1">
            <a:spLocks/>
          </p:cNvSpPr>
          <p:nvPr/>
        </p:nvSpPr>
        <p:spPr>
          <a:xfrm>
            <a:off x="3233449" y="136330"/>
            <a:ext cx="5725100" cy="90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accent3">
                    <a:lumMod val="50000"/>
                  </a:schemeClr>
                </a:solidFill>
              </a:rPr>
              <a:t>Forget </a:t>
            </a:r>
            <a:r>
              <a:rPr lang="fr-FR" dirty="0" err="1">
                <a:solidFill>
                  <a:schemeClr val="accent3">
                    <a:lumMod val="50000"/>
                  </a:schemeClr>
                </a:solidFill>
              </a:rPr>
              <a:t>that</a:t>
            </a:r>
            <a:r>
              <a:rPr lang="fr-FR" dirty="0">
                <a:solidFill>
                  <a:schemeClr val="accent3">
                    <a:lumMod val="50000"/>
                  </a:schemeClr>
                </a:solidFill>
              </a:rPr>
              <a:t> data </a:t>
            </a:r>
            <a:r>
              <a:rPr lang="fr-FR" dirty="0" err="1">
                <a:solidFill>
                  <a:schemeClr val="accent3">
                    <a:lumMod val="50000"/>
                  </a:schemeClr>
                </a:solidFill>
              </a:rPr>
              <a:t>is</a:t>
            </a:r>
            <a:r>
              <a:rPr lang="fr-FR" dirty="0">
                <a:solidFill>
                  <a:schemeClr val="accent3">
                    <a:lumMod val="50000"/>
                  </a:schemeClr>
                </a:solidFill>
              </a:rPr>
              <a:t> gold</a:t>
            </a:r>
          </a:p>
        </p:txBody>
      </p:sp>
    </p:spTree>
    <p:extLst>
      <p:ext uri="{BB962C8B-B14F-4D97-AF65-F5344CB8AC3E}">
        <p14:creationId xmlns:p14="http://schemas.microsoft.com/office/powerpoint/2010/main" val="1126975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14723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312140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64537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3971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94609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5762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7291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0835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10183" y="3541195"/>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513" y="96471"/>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275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674DE-6920-45B5-BCAF-6362A9B14C74}"/>
              </a:ext>
            </a:extLst>
          </p:cNvPr>
          <p:cNvSpPr>
            <a:spLocks noGrp="1"/>
          </p:cNvSpPr>
          <p:nvPr>
            <p:ph type="title"/>
          </p:nvPr>
        </p:nvSpPr>
        <p:spPr>
          <a:xfrm rot="16200000">
            <a:off x="-362346" y="2508647"/>
            <a:ext cx="4801395" cy="1325563"/>
          </a:xfrm>
        </p:spPr>
        <p:txBody>
          <a:bodyPr/>
          <a:lstStyle/>
          <a:p>
            <a:pPr algn="ctr"/>
            <a:r>
              <a:rPr lang="fr-FR" dirty="0" err="1"/>
              <a:t>Only</a:t>
            </a:r>
            <a:r>
              <a:rPr lang="fr-FR" dirty="0"/>
              <a:t> focus on </a:t>
            </a:r>
            <a:r>
              <a:rPr lang="fr-FR" dirty="0" err="1"/>
              <a:t>statistics</a:t>
            </a:r>
            <a:endParaRPr lang="fr-FR" dirty="0"/>
          </a:p>
        </p:txBody>
      </p:sp>
      <p:sp>
        <p:nvSpPr>
          <p:cNvPr id="3" name="Espace réservé du contenu 2">
            <a:extLst>
              <a:ext uri="{FF2B5EF4-FFF2-40B4-BE49-F238E27FC236}">
                <a16:creationId xmlns:a16="http://schemas.microsoft.com/office/drawing/2014/main" id="{4F8EFD90-C910-4F88-8DD5-A48C7AF52C90}"/>
              </a:ext>
            </a:extLst>
          </p:cNvPr>
          <p:cNvSpPr>
            <a:spLocks noGrp="1"/>
          </p:cNvSpPr>
          <p:nvPr>
            <p:ph idx="1"/>
          </p:nvPr>
        </p:nvSpPr>
        <p:spPr/>
        <p:txBody>
          <a:bodyPr/>
          <a:lstStyle/>
          <a:p>
            <a:endParaRPr lang="fr-FR"/>
          </a:p>
        </p:txBody>
      </p:sp>
      <p:pic>
        <p:nvPicPr>
          <p:cNvPr id="3074" name="Picture 2">
            <a:extLst>
              <a:ext uri="{FF2B5EF4-FFF2-40B4-BE49-F238E27FC236}">
                <a16:creationId xmlns:a16="http://schemas.microsoft.com/office/drawing/2014/main" id="{9D26CD49-5FC8-4E7E-A12D-0D0B13A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10F1622-0D27-4213-8685-B6710CB0ED59}"/>
              </a:ext>
            </a:extLst>
          </p:cNvPr>
          <p:cNvSpPr txBox="1"/>
          <p:nvPr/>
        </p:nvSpPr>
        <p:spPr>
          <a:xfrm>
            <a:off x="3014663" y="596098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8776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fr-FR" dirty="0">
                <a:solidFill>
                  <a:schemeClr val="accent4">
                    <a:lumMod val="75000"/>
                  </a:schemeClr>
                </a:solidFill>
              </a:rPr>
              <a:t>Do not do </a:t>
            </a:r>
            <a:r>
              <a:rPr lang="fr-FR" strike="sngStrike" dirty="0" err="1">
                <a:solidFill>
                  <a:schemeClr val="accent4">
                    <a:lumMod val="75000"/>
                  </a:schemeClr>
                </a:solidFill>
              </a:rPr>
              <a:t>FinOps</a:t>
            </a:r>
            <a:r>
              <a:rPr lang="fr-FR" dirty="0">
                <a:solidFill>
                  <a:schemeClr val="accent4">
                    <a:lumMod val="75000"/>
                  </a:schemeClr>
                </a:solidFill>
              </a:rPr>
              <a:t> </a:t>
            </a:r>
            <a:r>
              <a:rPr lang="fr-FR" dirty="0" err="1">
                <a:solidFill>
                  <a:schemeClr val="accent4">
                    <a:lumMod val="75000"/>
                  </a:schemeClr>
                </a:solidFill>
              </a:rPr>
              <a:t>PlanetOps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en-US" sz="5400" dirty="0">
                <a:solidFill>
                  <a:schemeClr val="bg1">
                    <a:lumMod val="75000"/>
                  </a:schemeClr>
                </a:solidFill>
              </a:rPr>
              <a:t> 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a:p>
            <a:pPr marL="514350" indent="-514350">
              <a:lnSpc>
                <a:spcPct val="100000"/>
              </a:lnSpc>
              <a:buFont typeface="+mj-lt"/>
              <a:buAutoNum type="arabicParenR"/>
            </a:pP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tx1">
                  <a:lumMod val="60000"/>
                  <a:lumOff val="40000"/>
                </a:schemeClr>
              </a:solidFill>
            </a:endParaRPr>
          </a:p>
        </p:txBody>
      </p:sp>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573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277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137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5503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4389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441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86246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9018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958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2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87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61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6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71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solidFill>
                  <a:schemeClr val="bg1"/>
                </a:solidFill>
              </a:rPr>
              <a:t>Industrialisation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6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06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8" name="Picture 2">
            <a:extLst>
              <a:ext uri="{FF2B5EF4-FFF2-40B4-BE49-F238E27FC236}">
                <a16:creationId xmlns:a16="http://schemas.microsoft.com/office/drawing/2014/main" id="{F770E9C4-2EE5-4E40-9F02-6D9C7E5DD8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75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9" name="Picture 2">
            <a:extLst>
              <a:ext uri="{FF2B5EF4-FFF2-40B4-BE49-F238E27FC236}">
                <a16:creationId xmlns:a16="http://schemas.microsoft.com/office/drawing/2014/main" id="{DA613CA6-B5B9-40DC-A301-A07EC7959C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96F510D-6674-47A2-B201-C03B25FD5EE3}"/>
              </a:ext>
            </a:extLst>
          </p:cNvPr>
          <p:cNvSpPr>
            <a:spLocks noGrp="1"/>
          </p:cNvSpPr>
          <p:nvPr>
            <p:ph idx="1"/>
          </p:nvPr>
        </p:nvSpPr>
        <p:spPr/>
        <p:txBody>
          <a:bodyPr/>
          <a:lstStyle/>
          <a:p>
            <a:endParaRPr lang="fr-FR"/>
          </a:p>
        </p:txBody>
      </p:sp>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741" y="0"/>
            <a:ext cx="7879014" cy="4371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232" y="4457751"/>
            <a:ext cx="3727447" cy="230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fr-FR"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three</a:t>
            </a:r>
            <a:r>
              <a:rPr lang="fr-FR" b="0" dirty="0">
                <a:solidFill>
                  <a:srgbClr val="A31515"/>
                </a:solidFill>
                <a:effectLst/>
                <a:latin typeface="Courier New" panose="02070309020205020404" pitchFamily="49" charset="0"/>
              </a:rPr>
              <a:t> people </a:t>
            </a:r>
            <a:r>
              <a:rPr lang="fr-FR" b="0" dirty="0" err="1">
                <a:solidFill>
                  <a:srgbClr val="A31515"/>
                </a:solidFill>
                <a:effectLst/>
                <a:latin typeface="Courier New" panose="02070309020205020404" pitchFamily="49" charset="0"/>
              </a:rPr>
              <a:t>hugging</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43572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fr-FR" dirty="0"/>
              <a:t>Merci </a:t>
            </a:r>
            <a:r>
              <a:rPr lang="fr-FR" dirty="0">
                <a:sym typeface="Wingdings" panose="05000000000000000000" pitchFamily="2" charset="2"/>
              </a:rPr>
              <a:t></a:t>
            </a:r>
            <a:endParaRPr lang="fr-FR"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C440B6BB-35FA-4B81-9DC5-65C65E144198}"/>
              </a:ext>
            </a:extLst>
          </p:cNvPr>
          <p:cNvSpPr txBox="1"/>
          <p:nvPr/>
        </p:nvSpPr>
        <p:spPr>
          <a:xfrm>
            <a:off x="3657600" y="6361857"/>
            <a:ext cx="2971800" cy="369332"/>
          </a:xfrm>
          <a:prstGeom prst="rect">
            <a:avLst/>
          </a:prstGeom>
          <a:noFill/>
        </p:spPr>
        <p:txBody>
          <a:bodyPr wrap="square" rtlCol="0">
            <a:spAutoFit/>
          </a:bodyPr>
          <a:lstStyle/>
          <a:p>
            <a:r>
              <a:rPr lang="fr-FR" dirty="0" err="1"/>
              <a:t>Ecotag</a:t>
            </a:r>
            <a:r>
              <a:rPr lang="fr-FR" dirty="0"/>
              <a:t> &amp; </a:t>
            </a:r>
            <a:r>
              <a:rPr lang="fr-FR" dirty="0" err="1"/>
              <a:t>Dailyclean</a:t>
            </a:r>
            <a:r>
              <a:rPr lang="fr-FR" dirty="0"/>
              <a:t> :</a:t>
            </a:r>
          </a:p>
        </p:txBody>
      </p:sp>
      <p:sp>
        <p:nvSpPr>
          <p:cNvPr id="14" name="ZoneTexte 13">
            <a:extLst>
              <a:ext uri="{FF2B5EF4-FFF2-40B4-BE49-F238E27FC236}">
                <a16:creationId xmlns:a16="http://schemas.microsoft.com/office/drawing/2014/main" id="{C7230B99-A7A9-4696-8409-EAC6910C8D0E}"/>
              </a:ext>
            </a:extLst>
          </p:cNvPr>
          <p:cNvSpPr txBox="1"/>
          <p:nvPr/>
        </p:nvSpPr>
        <p:spPr>
          <a:xfrm>
            <a:off x="5876925" y="6374913"/>
            <a:ext cx="6096000" cy="369332"/>
          </a:xfrm>
          <a:prstGeom prst="rect">
            <a:avLst/>
          </a:prstGeom>
          <a:noFill/>
        </p:spPr>
        <p:txBody>
          <a:bodyPr wrap="square">
            <a:spAutoFit/>
          </a:bodyPr>
          <a:lstStyle/>
          <a:p>
            <a:r>
              <a:rPr lang="fr-FR" dirty="0">
                <a:hlinkClick r:id="rId3"/>
              </a:rPr>
              <a:t>https://github.com/AxaGuilDEv</a:t>
            </a:r>
            <a:endParaRPr lang="fr-FR" dirty="0"/>
          </a:p>
        </p:txBody>
      </p:sp>
    </p:spTree>
    <p:extLst>
      <p:ext uri="{BB962C8B-B14F-4D97-AF65-F5344CB8AC3E}">
        <p14:creationId xmlns:p14="http://schemas.microsoft.com/office/powerpoint/2010/main" val="2036260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24849</TotalTime>
  <Words>2926</Words>
  <Application>Microsoft Office PowerPoint</Application>
  <PresentationFormat>Grand écran</PresentationFormat>
  <Paragraphs>1003</Paragraphs>
  <Slides>101</Slides>
  <Notes>32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101</vt:i4>
      </vt:variant>
    </vt:vector>
  </HeadingPairs>
  <TitlesOfParts>
    <vt:vector size="108" baseType="lpstr">
      <vt:lpstr>Arial</vt:lpstr>
      <vt:lpstr>Calibri</vt:lpstr>
      <vt:lpstr>Century Gothic</vt:lpstr>
      <vt:lpstr>Courier New</vt:lpstr>
      <vt:lpstr>Franklin Gothic Book</vt:lpstr>
      <vt:lpstr>Franklin Gothic Medium</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Only focus on statistics</vt:lpstr>
      <vt:lpstr>Do not do FinOps PlanetOps</vt:lpstr>
      <vt:lpstr>Présentation PowerPoint</vt:lpstr>
      <vt:lpstr>Exploration phase</vt:lpstr>
      <vt:lpstr>Exploration phase</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Présentation PowerPoint</vt:lpstr>
      <vt:lpstr>Présentation PowerPoint</vt:lpstr>
      <vt:lpstr>Deployment &amp; run</vt:lpstr>
      <vt:lpstr>Présentation PowerPoint</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922</cp:revision>
  <dcterms:created xsi:type="dcterms:W3CDTF">2020-11-18T10:41:47Z</dcterms:created>
  <dcterms:modified xsi:type="dcterms:W3CDTF">2022-09-30T18:58:07Z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2022-09-30T18:58:07Z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22364753-2689-42c9-826e-98f824eab08c</vt:lpwstr>
  </property>
  <property fmtid="{D5CDD505-2E9C-101B-9397-08002B2CF9AE}" pid="9" name="MSIP_Label_65722654-0696-4b8f-bb0e-68bcd3f909d4_ContentBits">
    <vt:lpwstr>3</vt:lpwstr>
  </property>
</Properties>
</file>